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89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5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9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0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4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08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4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32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2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99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306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56AED-CF57-4AC8-B934-518024DBA366}" type="datetimeFigureOut">
              <a:rPr lang="en-US" smtClean="0"/>
              <a:t>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42FC-1B38-491A-9F76-7FF2AF5AE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1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kmurano\AppData\Local\Microsoft\Windows\Temporary Internet Files\Content.IE5\3KSSA46Q\MC90038951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85800"/>
            <a:ext cx="4432707" cy="481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39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3" name="Picture 5" descr="C:\Users\kmurano\AppData\Local\Microsoft\Windows\Temporary Internet Files\Content.IE5\3KSSA46Q\MC900023502[2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81000"/>
            <a:ext cx="5334000" cy="536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37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kmurano\AppData\Local\Microsoft\Windows\Temporary Internet Files\Content.IE5\LDKUWPYV\MC90029544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90600"/>
            <a:ext cx="5336264" cy="469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8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kmurano\AppData\Local\Microsoft\Windows\Temporary Internet Files\Content.IE5\HPKFYYMC\MC9003892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57200"/>
            <a:ext cx="4458005" cy="562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54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kmurano\AppData\Local\Microsoft\Windows\Temporary Internet Files\Content.IE5\3KSSA46Q\MP9004438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7543800" cy="502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91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8" name="Picture 4" descr="C:\Users\kmurano\AppData\Local\Microsoft\Windows\Temporary Internet Files\Content.IE5\HPKFYYMC\MP90042238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7620000" cy="507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13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kmurano\AppData\Local\Microsoft\Windows\Temporary Internet Files\Content.IE5\3KSSA46Q\MC90023514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1000"/>
            <a:ext cx="7358216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74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C:\Users\kmurano\AppData\Local\Microsoft\Windows\Temporary Internet Files\Content.IE5\65T0S6G8\MC9000367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41462"/>
            <a:ext cx="5257800" cy="492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kmurano\AppData\Local\Microsoft\Windows\Temporary Internet Files\Content.IE5\3KSSA46Q\MC90002340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7200"/>
            <a:ext cx="3916985" cy="436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23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 descr="C:\Users\kmurano\AppData\Local\Microsoft\Windows\Temporary Internet Files\Content.IE5\65T0S6G8\MC90003021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8151420" cy="472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36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kmurano</dc:creator>
  <cp:lastModifiedBy>kmurano</cp:lastModifiedBy>
  <cp:revision>2</cp:revision>
  <dcterms:created xsi:type="dcterms:W3CDTF">2013-02-02T05:32:01Z</dcterms:created>
  <dcterms:modified xsi:type="dcterms:W3CDTF">2013-02-02T05:39:17Z</dcterms:modified>
</cp:coreProperties>
</file>